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6707a4b0d454305"/>
  </p:sldMasterIdLst>
  <p:sldIdLst>
    <p:sldId id="264" r:id="Rc8e60e37b9234a81"/>
    <p:sldId id="265" r:id="R6824eb6e63144fce"/>
    <p:sldId id="266" r:id="R8a9dd55ccc82404f"/>
    <p:sldId id="267" r:id="Red0102cef1e34eb1"/>
    <p:sldId id="268" r:id="R7627268d461e4443"/>
    <p:sldId id="269" r:id="R0f25550baab34d49"/>
    <p:sldId id="270" r:id="R554e7d10128a4165"/>
    <p:sldId id="271" r:id="Rd6ba21fb095b486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6707a4b0d454305" /><Relationship Type="http://schemas.openxmlformats.org/officeDocument/2006/relationships/theme" Target="/ppt/slideMasters/theme/theme2.xml" Id="R6aef5242b6af4867" /><Relationship Type="http://schemas.openxmlformats.org/officeDocument/2006/relationships/slide" Target="/ppt/slides/slide9.xml" Id="Rc8e60e37b9234a81" /><Relationship Type="http://schemas.openxmlformats.org/officeDocument/2006/relationships/slide" Target="/ppt/slides/slidea.xml" Id="R6824eb6e63144fce" /><Relationship Type="http://schemas.openxmlformats.org/officeDocument/2006/relationships/slide" Target="/ppt/slides/slideb.xml" Id="R8a9dd55ccc82404f" /><Relationship Type="http://schemas.openxmlformats.org/officeDocument/2006/relationships/slide" Target="/ppt/slides/slidec.xml" Id="Red0102cef1e34eb1" /><Relationship Type="http://schemas.openxmlformats.org/officeDocument/2006/relationships/tableStyles" Target="/ppt/tableStyles.xml" Id="R6b96e1f76dc74bbe" /><Relationship Type="http://schemas.openxmlformats.org/officeDocument/2006/relationships/slide" Target="/ppt/slides/slided.xml" Id="R7627268d461e4443" /><Relationship Type="http://schemas.openxmlformats.org/officeDocument/2006/relationships/slide" Target="/ppt/slides/slidee.xml" Id="R0f25550baab34d49" /><Relationship Type="http://schemas.openxmlformats.org/officeDocument/2006/relationships/slide" Target="/ppt/slides/slidef.xml" Id="R554e7d10128a4165" /><Relationship Type="http://schemas.openxmlformats.org/officeDocument/2006/relationships/slide" Target="/ppt/slides/slide10.xml" Id="Rd6ba21fb095b486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65f8bd1f81f4fe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fa9d3c72ca04f4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9ca94ed3995047f7" /><Relationship Type="http://schemas.openxmlformats.org/officeDocument/2006/relationships/slideMaster" Target="/ppt/slideMasters/slideMaster2.xml" Id="R24a8f36ebad9430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72068ebad574ac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9ca94ed3995047f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773ab8d5a7684fe7" /><Relationship Type="http://schemas.openxmlformats.org/officeDocument/2006/relationships/slideLayout" Target="/ppt/slideLayouts/slideLayout2.xml" Id="R0095d2936d0e407c" /><Relationship Type="http://schemas.openxmlformats.org/officeDocument/2006/relationships/slideLayout" Target="/ppt/slideLayouts/slideLayout3.xml" Id="Re34369e4bc4349c6" /><Relationship Type="http://schemas.openxmlformats.org/officeDocument/2006/relationships/slideLayout" Target="/ppt/slideLayouts/slideLayout4.xml" Id="Ra3af773776264a54" /><Relationship Type="http://schemas.openxmlformats.org/officeDocument/2006/relationships/slideLayout" Target="/ppt/slideLayouts/slideLayout5.xml" Id="Rd48f069940384de5" /><Relationship Type="http://schemas.openxmlformats.org/officeDocument/2006/relationships/image" Target="/ppt/media/image2.bin" Id="Ra0135c20c1b1491a" /><Relationship Type="http://schemas.openxmlformats.org/officeDocument/2006/relationships/image" Target="/ppt/media/image.bin" Id="R80620353f05e415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0135c20c1b1491a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80620353f05e41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3af773776264a54"/>
    <p:sldLayoutId id="2147483652" r:id="Re34369e4bc4349c6"/>
    <p:sldLayoutId id="2147483651" r:id="R0095d2936d0e407c"/>
    <p:sldLayoutId id="2147483654" r:id="Rd48f069940384de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fc8cde5e324ef5" /><Relationship Type="http://schemas.openxmlformats.org/officeDocument/2006/relationships/chart" Target="/ppt/slides/charts/chart29.xml" Id="Rc24f9ad624a848f6" /><Relationship Type="http://schemas.openxmlformats.org/officeDocument/2006/relationships/chart" Target="/ppt/slides/charts/chart2a.xml" Id="R22f16bda0a6941aa" /><Relationship Type="http://schemas.openxmlformats.org/officeDocument/2006/relationships/chart" Target="/ppt/slides/charts/chart2b.xml" Id="Rb4731f1980f64ef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1a3dacc2ff6340a4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3064d2a09524e1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36520754bee404e" /><Relationship Type="http://schemas.openxmlformats.org/officeDocument/2006/relationships/slideLayout" Target="/ppt/slideLayouts/slideLayout5.xml" Id="Rfaa3d8126637475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5b9e604ba7646f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42a4aaff7ff3442d" /><Relationship Type="http://schemas.openxmlformats.org/officeDocument/2006/relationships/image" Target="/ppt/media/image4.bin" Id="R40281bf565b4484e" /><Relationship Type="http://schemas.openxmlformats.org/officeDocument/2006/relationships/slideLayout" Target="/ppt/slideLayouts/slideLayout5.xml" Id="Rf942c9334dd346fa" /><Relationship Type="http://schemas.openxmlformats.org/officeDocument/2006/relationships/chart" Target="/ppt/slides/charts/chart15.xml" Id="R74ae1f24c06c4c93" /><Relationship Type="http://schemas.openxmlformats.org/officeDocument/2006/relationships/chart" Target="/ppt/slides/charts/chart16.xml" Id="R6f6f984fc60444d3" /><Relationship Type="http://schemas.openxmlformats.org/officeDocument/2006/relationships/chart" Target="/ppt/slides/charts/chart17.xml" Id="Rdac76418804f45ec" /><Relationship Type="http://schemas.openxmlformats.org/officeDocument/2006/relationships/chart" Target="/ppt/slides/charts/chart18.xml" Id="Rb622fcc1fd4e4fc0" /><Relationship Type="http://schemas.openxmlformats.org/officeDocument/2006/relationships/chart" Target="/ppt/slides/charts/chart19.xml" Id="R9c10fb4bcc854cd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135d1536b3ab483c" /><Relationship Type="http://schemas.openxmlformats.org/officeDocument/2006/relationships/image" Target="/ppt/media/image4.bin" Id="R51b067206eef4172" /><Relationship Type="http://schemas.openxmlformats.org/officeDocument/2006/relationships/slideLayout" Target="/ppt/slideLayouts/slideLayout5.xml" Id="Rc8c6b87371b94ad4" /><Relationship Type="http://schemas.openxmlformats.org/officeDocument/2006/relationships/chart" Target="/ppt/slides/charts/chart1b.xml" Id="R658ca60706ba462e" /><Relationship Type="http://schemas.openxmlformats.org/officeDocument/2006/relationships/chart" Target="/ppt/slides/charts/chart1c.xml" Id="R1f936554d88a488e" /><Relationship Type="http://schemas.openxmlformats.org/officeDocument/2006/relationships/chart" Target="/ppt/slides/charts/chart1d.xml" Id="Ra6401b5625744288" /><Relationship Type="http://schemas.openxmlformats.org/officeDocument/2006/relationships/chart" Target="/ppt/slides/charts/chart1e.xml" Id="Rabb5e44858e947ac" /><Relationship Type="http://schemas.openxmlformats.org/officeDocument/2006/relationships/chart" Target="/ppt/slides/charts/chart1f.xml" Id="Rb6f34542a98443c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fc2a604f2f94171" /><Relationship Type="http://schemas.openxmlformats.org/officeDocument/2006/relationships/image" Target="/ppt/media/image4.bin" Id="Rac3b4ad1e8c948df" /><Relationship Type="http://schemas.openxmlformats.org/officeDocument/2006/relationships/slideLayout" Target="/ppt/slideLayouts/slideLayout5.xml" Id="R080194f934ce47a7" /><Relationship Type="http://schemas.openxmlformats.org/officeDocument/2006/relationships/chart" Target="/ppt/slides/charts/chart21.xml" Id="R7b03b7f3cd0f4f2f" /><Relationship Type="http://schemas.openxmlformats.org/officeDocument/2006/relationships/chart" Target="/ppt/slides/charts/chart22.xml" Id="R6fa855dd2327421d" /><Relationship Type="http://schemas.openxmlformats.org/officeDocument/2006/relationships/chart" Target="/ppt/slides/charts/chart23.xml" Id="R4c25cdfde88b47d4" /><Relationship Type="http://schemas.openxmlformats.org/officeDocument/2006/relationships/chart" Target="/ppt/slides/charts/chart24.xml" Id="R5ffc49dfb4824010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41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6.125000</c:v>
              </c:pt>
              <c:pt idx="1">
                <c:v>5.367647</c:v>
              </c:pt>
              <c:pt idx="2">
                <c:v>5.559701</c:v>
              </c:pt>
              <c:pt idx="3">
                <c:v>5.933333</c:v>
              </c:pt>
              <c:pt idx="4">
                <c:v>5.921569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Regnbågen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6.051282</c:v>
              </c:pt>
              <c:pt idx="1">
                <c:v>5.416667</c:v>
              </c:pt>
              <c:pt idx="2">
                <c:v>5.590909</c:v>
              </c:pt>
              <c:pt idx="3">
                <c:v>5.875000</c:v>
              </c:pt>
              <c:pt idx="4">
                <c:v>5.900000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24f9ad624a848f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2f16bda0a6941aa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4731f1980f64ef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Regnbågen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41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36520754bee404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4ae1f24c06c4c9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6f984fc60444d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ac76418804f45e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622fcc1fd4e4fc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c10fb4bcc854cd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2a4aaff7ff3442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0281bf565b4484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8ca60706ba462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936554d88a488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401b562574428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bb5e44858e947a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6f34542a98443c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35d1536b3ab483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1b067206eef417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41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41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b03b7f3cd0f4f2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a855dd2327421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c25cdfde88b47d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ffc49dfb482401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fc2a604f2f9417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c3b4ad1e8c948d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2017-02-01T10:48:58.914Z</dcterms:created>
  <dcterms:modified xsi:type="dcterms:W3CDTF">2017-02-01T10:48:58.914Z</dcterms:modified>
</cp:coreProperties>
</file>